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7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9491-186D-428E-985F-534D3DDD5F1D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5974-8BC6-4706-BE25-2785DBD70A17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9491-186D-428E-985F-534D3DDD5F1D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5974-8BC6-4706-BE25-2785DBD70A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9491-186D-428E-985F-534D3DDD5F1D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5974-8BC6-4706-BE25-2785DBD70A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9491-186D-428E-985F-534D3DDD5F1D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5974-8BC6-4706-BE25-2785DBD70A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9491-186D-428E-985F-534D3DDD5F1D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5974-8BC6-4706-BE25-2785DBD70A1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9491-186D-428E-985F-534D3DDD5F1D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5974-8BC6-4706-BE25-2785DBD70A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9491-186D-428E-985F-534D3DDD5F1D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5974-8BC6-4706-BE25-2785DBD70A1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9491-186D-428E-985F-534D3DDD5F1D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5974-8BC6-4706-BE25-2785DBD70A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9491-186D-428E-985F-534D3DDD5F1D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5974-8BC6-4706-BE25-2785DBD70A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9491-186D-428E-985F-534D3DDD5F1D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5974-8BC6-4706-BE25-2785DBD70A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62029491-186D-428E-985F-534D3DDD5F1D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CF7B5974-8BC6-4706-BE25-2785DBD70A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2029491-186D-428E-985F-534D3DDD5F1D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F7B5974-8BC6-4706-BE25-2785DBD70A1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gif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Indefinite Articles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endParaRPr lang="en-US" sz="4000" dirty="0">
              <a:latin typeface="Comic Sans MS" pitchFamily="66" charset="0"/>
            </a:endParaRPr>
          </a:p>
          <a:p>
            <a:r>
              <a:rPr lang="en-US" sz="4000" dirty="0">
                <a:latin typeface="Comic Sans MS" pitchFamily="66" charset="0"/>
              </a:rPr>
              <a:t>un</a:t>
            </a:r>
          </a:p>
          <a:p>
            <a:endParaRPr lang="en-US" sz="4000" dirty="0">
              <a:latin typeface="Comic Sans MS" pitchFamily="66" charset="0"/>
            </a:endParaRPr>
          </a:p>
          <a:p>
            <a:r>
              <a:rPr lang="en-US" sz="4000" dirty="0" err="1">
                <a:latin typeface="Comic Sans MS" pitchFamily="66" charset="0"/>
              </a:rPr>
              <a:t>une</a:t>
            </a:r>
            <a:r>
              <a:rPr lang="en-US" sz="4000" dirty="0">
                <a:latin typeface="Comic Sans MS" pitchFamily="66" charset="0"/>
              </a:rPr>
              <a:t> </a:t>
            </a:r>
          </a:p>
          <a:p>
            <a:endParaRPr lang="en-US" sz="4000" dirty="0">
              <a:latin typeface="Comic Sans MS" pitchFamily="66" charset="0"/>
            </a:endParaRPr>
          </a:p>
          <a:p>
            <a:r>
              <a:rPr lang="en-US" sz="4000" dirty="0">
                <a:latin typeface="Comic Sans MS" pitchFamily="66" charset="0"/>
              </a:rPr>
              <a:t>des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14462"/>
            <a:ext cx="5486400" cy="4572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Comic Sans MS" pitchFamily="66" charset="0"/>
              </a:rPr>
              <a:t>Un</a:t>
            </a:r>
            <a:r>
              <a:rPr lang="en-US" dirty="0">
                <a:latin typeface="Comic Sans MS" pitchFamily="66" charset="0"/>
              </a:rPr>
              <a:t> introduces masculine/singular nouns</a:t>
            </a:r>
          </a:p>
          <a:p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Comic Sans MS" pitchFamily="66" charset="0"/>
              </a:rPr>
              <a:t>Une</a:t>
            </a:r>
            <a:r>
              <a:rPr lang="en-US" dirty="0">
                <a:latin typeface="Comic Sans MS" pitchFamily="66" charset="0"/>
              </a:rPr>
              <a:t> introduces feminine/singular nouns</a:t>
            </a:r>
          </a:p>
          <a:p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Comic Sans MS" pitchFamily="66" charset="0"/>
              </a:rPr>
              <a:t>Des </a:t>
            </a:r>
            <a:r>
              <a:rPr lang="en-US" dirty="0">
                <a:latin typeface="Comic Sans MS" pitchFamily="66" charset="0"/>
              </a:rPr>
              <a:t>introduces all plural nouns</a:t>
            </a:r>
          </a:p>
        </p:txBody>
      </p:sp>
      <p:pic>
        <p:nvPicPr>
          <p:cNvPr id="2050" name="Picture 2" descr="C:\Documents and Settings\pcedrone\Local Settings\Temporary Internet Files\Content.IE5\4WBME3ZC\MC90003040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4648200"/>
            <a:ext cx="1898650" cy="12715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BA4A0-46D4-48A4-A84C-4F144535D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Comic Sans MS" panose="030F0702030302020204" pitchFamily="66" charset="0"/>
              </a:rPr>
              <a:t>de or d’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6927D-A00D-4DC7-BB15-5A2BC4F7F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Il </a:t>
            </a:r>
            <a:r>
              <a:rPr lang="en-US" dirty="0" err="1">
                <a:latin typeface="Comic Sans MS" panose="030F0702030302020204" pitchFamily="66" charset="0"/>
              </a:rPr>
              <a:t>n’y</a:t>
            </a:r>
            <a:r>
              <a:rPr lang="en-US" dirty="0">
                <a:latin typeface="Comic Sans MS" panose="030F0702030302020204" pitchFamily="66" charset="0"/>
              </a:rPr>
              <a:t> a pas __________ chaise.</a:t>
            </a:r>
          </a:p>
          <a:p>
            <a:r>
              <a:rPr lang="en-US" dirty="0">
                <a:latin typeface="Comic Sans MS" panose="030F0702030302020204" pitchFamily="66" charset="0"/>
              </a:rPr>
              <a:t>Il </a:t>
            </a:r>
            <a:r>
              <a:rPr lang="en-US" dirty="0" err="1">
                <a:latin typeface="Comic Sans MS" panose="030F0702030302020204" pitchFamily="66" charset="0"/>
              </a:rPr>
              <a:t>n’y</a:t>
            </a:r>
            <a:r>
              <a:rPr lang="en-US" dirty="0">
                <a:latin typeface="Comic Sans MS" panose="030F0702030302020204" pitchFamily="66" charset="0"/>
              </a:rPr>
              <a:t> a pas __________ prof.</a:t>
            </a:r>
          </a:p>
          <a:p>
            <a:r>
              <a:rPr lang="en-US" dirty="0">
                <a:latin typeface="Comic Sans MS" panose="030F0702030302020204" pitchFamily="66" charset="0"/>
              </a:rPr>
              <a:t>Il </a:t>
            </a:r>
            <a:r>
              <a:rPr lang="en-US" dirty="0" err="1">
                <a:latin typeface="Comic Sans MS" panose="030F0702030302020204" pitchFamily="66" charset="0"/>
              </a:rPr>
              <a:t>n’y</a:t>
            </a:r>
            <a:r>
              <a:rPr lang="en-US" dirty="0">
                <a:latin typeface="Comic Sans MS" panose="030F0702030302020204" pitchFamily="66" charset="0"/>
              </a:rPr>
              <a:t> a pas __________ </a:t>
            </a:r>
            <a:r>
              <a:rPr lang="en-US" i="1" dirty="0" err="1">
                <a:latin typeface="Comic Sans MS" panose="030F0702030302020204" pitchFamily="66" charset="0"/>
              </a:rPr>
              <a:t>ordinateur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>
                <a:latin typeface="Comic Sans MS" panose="030F0702030302020204" pitchFamily="66" charset="0"/>
              </a:rPr>
              <a:t>Il </a:t>
            </a:r>
            <a:r>
              <a:rPr lang="en-US" dirty="0" err="1">
                <a:latin typeface="Comic Sans MS" panose="030F0702030302020204" pitchFamily="66" charset="0"/>
              </a:rPr>
              <a:t>n’y</a:t>
            </a:r>
            <a:r>
              <a:rPr lang="en-US" dirty="0">
                <a:latin typeface="Comic Sans MS" panose="030F0702030302020204" pitchFamily="66" charset="0"/>
              </a:rPr>
              <a:t> a pas __________ livre.</a:t>
            </a:r>
          </a:p>
          <a:p>
            <a:r>
              <a:rPr lang="en-US" dirty="0">
                <a:latin typeface="Comic Sans MS" panose="030F0702030302020204" pitchFamily="66" charset="0"/>
              </a:rPr>
              <a:t>Il </a:t>
            </a:r>
            <a:r>
              <a:rPr lang="en-US" dirty="0" err="1">
                <a:latin typeface="Comic Sans MS" panose="030F0702030302020204" pitchFamily="66" charset="0"/>
              </a:rPr>
              <a:t>n’y</a:t>
            </a:r>
            <a:r>
              <a:rPr lang="en-US" dirty="0">
                <a:latin typeface="Comic Sans MS" panose="030F0702030302020204" pitchFamily="66" charset="0"/>
              </a:rPr>
              <a:t> a pas __________ </a:t>
            </a:r>
            <a:r>
              <a:rPr lang="en-US" i="1" dirty="0" err="1">
                <a:latin typeface="Comic Sans MS" panose="030F0702030302020204" pitchFamily="66" charset="0"/>
              </a:rPr>
              <a:t>élève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215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Indefinite Articles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un</a:t>
            </a:r>
          </a:p>
          <a:p>
            <a:endParaRPr lang="en-US" sz="3200" dirty="0">
              <a:latin typeface="Comic Sans MS" pitchFamily="66" charset="0"/>
            </a:endParaRPr>
          </a:p>
          <a:p>
            <a:r>
              <a:rPr lang="en-US" sz="3200" dirty="0" err="1">
                <a:latin typeface="Comic Sans MS" pitchFamily="66" charset="0"/>
              </a:rPr>
              <a:t>une</a:t>
            </a:r>
            <a:endParaRPr lang="en-US" sz="3200" dirty="0">
              <a:latin typeface="Comic Sans MS" pitchFamily="66" charset="0"/>
            </a:endParaRPr>
          </a:p>
          <a:p>
            <a:endParaRPr lang="en-US" sz="3200" dirty="0">
              <a:latin typeface="Comic Sans MS" pitchFamily="66" charset="0"/>
            </a:endParaRPr>
          </a:p>
          <a:p>
            <a:r>
              <a:rPr lang="en-US" sz="3200" dirty="0">
                <a:latin typeface="Comic Sans MS" pitchFamily="66" charset="0"/>
              </a:rPr>
              <a:t>des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a/an</a:t>
            </a:r>
          </a:p>
          <a:p>
            <a:endParaRPr lang="en-US" sz="3200" dirty="0">
              <a:latin typeface="Comic Sans MS" pitchFamily="66" charset="0"/>
            </a:endParaRPr>
          </a:p>
          <a:p>
            <a:r>
              <a:rPr lang="en-US" sz="3200" dirty="0">
                <a:latin typeface="Comic Sans MS" pitchFamily="66" charset="0"/>
              </a:rPr>
              <a:t>a/an</a:t>
            </a:r>
          </a:p>
          <a:p>
            <a:endParaRPr lang="en-US" sz="3200" dirty="0">
              <a:latin typeface="Comic Sans MS" pitchFamily="66" charset="0"/>
            </a:endParaRPr>
          </a:p>
          <a:p>
            <a:r>
              <a:rPr lang="en-US" sz="3200" dirty="0">
                <a:latin typeface="Comic Sans MS" pitchFamily="66" charset="0"/>
              </a:rPr>
              <a:t>some</a:t>
            </a:r>
          </a:p>
        </p:txBody>
      </p:sp>
      <p:pic>
        <p:nvPicPr>
          <p:cNvPr id="1026" name="Picture 2" descr="C:\Documents and Settings\pcedrone\Local Settings\Temporary Internet Files\Content.IE5\6PFPXWYS\MC90034943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18313" y="4708525"/>
            <a:ext cx="1919287" cy="18367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Indefinite Articles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______</a:t>
            </a:r>
            <a:r>
              <a:rPr lang="en-US" dirty="0" err="1">
                <a:latin typeface="Comic Sans MS" pitchFamily="66" charset="0"/>
              </a:rPr>
              <a:t>fille</a:t>
            </a:r>
            <a:endParaRPr lang="en-US" dirty="0">
              <a:latin typeface="Comic Sans MS" pitchFamily="66" charset="0"/>
            </a:endParaRPr>
          </a:p>
          <a:p>
            <a:r>
              <a:rPr lang="en-US" sz="3600" dirty="0">
                <a:latin typeface="Comic Sans MS" pitchFamily="66" charset="0"/>
              </a:rPr>
              <a:t>_____ </a:t>
            </a:r>
            <a:r>
              <a:rPr lang="en-US" sz="3600" dirty="0" err="1">
                <a:latin typeface="Comic Sans MS" pitchFamily="66" charset="0"/>
              </a:rPr>
              <a:t>stylo</a:t>
            </a:r>
            <a:endParaRPr lang="en-US" sz="3600" dirty="0">
              <a:latin typeface="Comic Sans MS" pitchFamily="66" charset="0"/>
            </a:endParaRPr>
          </a:p>
          <a:p>
            <a:r>
              <a:rPr lang="en-US" sz="3600" dirty="0">
                <a:latin typeface="Comic Sans MS" pitchFamily="66" charset="0"/>
              </a:rPr>
              <a:t>_____ crayon</a:t>
            </a:r>
          </a:p>
          <a:p>
            <a:r>
              <a:rPr lang="en-US" sz="3600" dirty="0">
                <a:latin typeface="Comic Sans MS" pitchFamily="66" charset="0"/>
              </a:rPr>
              <a:t>_____ carte</a:t>
            </a:r>
          </a:p>
          <a:p>
            <a:r>
              <a:rPr lang="en-US" sz="3600" dirty="0">
                <a:latin typeface="Comic Sans MS" pitchFamily="66" charset="0"/>
              </a:rPr>
              <a:t>_____ papier</a:t>
            </a:r>
          </a:p>
          <a:p>
            <a:r>
              <a:rPr lang="en-US" sz="3600" dirty="0">
                <a:latin typeface="Comic Sans MS" pitchFamily="66" charset="0"/>
              </a:rPr>
              <a:t>_____ </a:t>
            </a:r>
            <a:r>
              <a:rPr lang="en-US" sz="3600" dirty="0" err="1">
                <a:latin typeface="Comic Sans MS" pitchFamily="66" charset="0"/>
              </a:rPr>
              <a:t>fenêtre</a:t>
            </a:r>
            <a:endParaRPr lang="en-US" sz="3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3200" dirty="0">
                <a:latin typeface="Comic Sans MS" panose="030F0702030302020204" pitchFamily="66" charset="0"/>
              </a:rPr>
              <a:t>_____ </a:t>
            </a:r>
            <a:r>
              <a:rPr lang="en-US" sz="3200" dirty="0" err="1">
                <a:latin typeface="Comic Sans MS" panose="030F0702030302020204" pitchFamily="66" charset="0"/>
              </a:rPr>
              <a:t>ordinateur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_____ </a:t>
            </a:r>
            <a:r>
              <a:rPr lang="en-US" sz="3200" i="1" dirty="0">
                <a:latin typeface="Comic Sans MS" panose="030F0702030302020204" pitchFamily="66" charset="0"/>
              </a:rPr>
              <a:t>livre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_____ poster</a:t>
            </a:r>
            <a:endParaRPr lang="en-US" sz="3200" i="1" dirty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_____ chaise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_____ table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_____ </a:t>
            </a:r>
            <a:r>
              <a:rPr lang="en-US" sz="3200" i="1" dirty="0" err="1">
                <a:latin typeface="Comic Sans MS" panose="030F0702030302020204" pitchFamily="66" charset="0"/>
              </a:rPr>
              <a:t>pupitre</a:t>
            </a:r>
            <a:endParaRPr lang="en-US" sz="3200" i="1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 descr="C:\Documents and Settings\pcedrone\Local Settings\Temporary Internet Files\Content.IE5\CV04ABUI\MC90033513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538" y="4498975"/>
            <a:ext cx="1768475" cy="1760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Plurals of nouns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In many cases you can make the noun plural by adding the letter “s”.</a:t>
            </a:r>
          </a:p>
          <a:p>
            <a:r>
              <a:rPr lang="en-US" dirty="0">
                <a:latin typeface="Comic Sans MS" panose="030F0702030302020204" pitchFamily="66" charset="0"/>
              </a:rPr>
              <a:t>You must change the article to “des”.</a:t>
            </a:r>
          </a:p>
        </p:txBody>
      </p:sp>
    </p:spTree>
    <p:extLst>
      <p:ext uri="{BB962C8B-B14F-4D97-AF65-F5344CB8AC3E}">
        <p14:creationId xmlns:p14="http://schemas.microsoft.com/office/powerpoint/2010/main" val="381008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171E6-E314-4DBB-87DB-57EFAE2DC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3541C8E-06AE-471F-9468-A1F21A9934C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some books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some pencils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some pens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677EBB-94E9-426D-80F6-7A80F23F905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des livres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des crayons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des </a:t>
            </a:r>
            <a:r>
              <a:rPr lang="en-US" sz="3600" dirty="0" err="1">
                <a:latin typeface="Comic Sans MS" panose="030F0702030302020204" pitchFamily="66" charset="0"/>
              </a:rPr>
              <a:t>stylos</a:t>
            </a:r>
            <a:endParaRPr lang="en-US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82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553084B-1FE3-4DE0-BC13-DD617FE41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Plurals of nouns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3A5FA5-978C-4EF9-B7FA-23C5E6E6C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If a noun ends in “</a:t>
            </a:r>
            <a:r>
              <a:rPr lang="en-US" dirty="0" err="1">
                <a:latin typeface="Comic Sans MS" panose="030F0702030302020204" pitchFamily="66" charset="0"/>
              </a:rPr>
              <a:t>eau</a:t>
            </a:r>
            <a:r>
              <a:rPr lang="en-US" dirty="0">
                <a:latin typeface="Comic Sans MS" panose="030F0702030302020204" pitchFamily="66" charset="0"/>
              </a:rPr>
              <a:t>”, make that noun plural by adding the letter “x”.</a:t>
            </a:r>
          </a:p>
          <a:p>
            <a:r>
              <a:rPr lang="en-US" dirty="0">
                <a:latin typeface="Comic Sans MS" panose="030F0702030302020204" pitchFamily="66" charset="0"/>
              </a:rPr>
              <a:t>You must change the article to “des”.</a:t>
            </a:r>
          </a:p>
        </p:txBody>
      </p:sp>
    </p:spTree>
    <p:extLst>
      <p:ext uri="{BB962C8B-B14F-4D97-AF65-F5344CB8AC3E}">
        <p14:creationId xmlns:p14="http://schemas.microsoft.com/office/powerpoint/2010/main" val="2366012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AEC8D4-01D6-45FF-B851-899F324AB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4C9CE4D-61A4-401D-ABF7-C32432FFF1E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some desks</a:t>
            </a:r>
          </a:p>
          <a:p>
            <a:r>
              <a:rPr lang="en-US" dirty="0"/>
              <a:t>some (chalk) boards</a:t>
            </a:r>
          </a:p>
          <a:p>
            <a:r>
              <a:rPr lang="en-US" dirty="0"/>
              <a:t>some hats</a:t>
            </a:r>
          </a:p>
          <a:p>
            <a:r>
              <a:rPr lang="en-US" dirty="0"/>
              <a:t>some boats </a:t>
            </a:r>
          </a:p>
          <a:p>
            <a:r>
              <a:rPr lang="en-US" dirty="0"/>
              <a:t>some gifts</a:t>
            </a:r>
          </a:p>
          <a:p>
            <a:r>
              <a:rPr lang="en-US" dirty="0"/>
              <a:t>some flags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E9AD5B-77F2-474B-AFA5-3E12D0FEA5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des </a:t>
            </a:r>
            <a:r>
              <a:rPr lang="en-US" dirty="0" err="1">
                <a:latin typeface="Comic Sans MS" panose="030F0702030302020204" pitchFamily="66" charset="0"/>
              </a:rPr>
              <a:t>bureaux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des tableaux</a:t>
            </a:r>
          </a:p>
          <a:p>
            <a:r>
              <a:rPr lang="en-US" dirty="0">
                <a:latin typeface="Comic Sans MS" panose="030F0702030302020204" pitchFamily="66" charset="0"/>
              </a:rPr>
              <a:t>des chapeaux</a:t>
            </a:r>
          </a:p>
          <a:p>
            <a:r>
              <a:rPr lang="en-US" dirty="0">
                <a:latin typeface="Comic Sans MS" panose="030F0702030302020204" pitchFamily="66" charset="0"/>
              </a:rPr>
              <a:t>des bateaux</a:t>
            </a:r>
          </a:p>
          <a:p>
            <a:r>
              <a:rPr lang="en-US" dirty="0">
                <a:latin typeface="Comic Sans MS" panose="030F0702030302020204" pitchFamily="66" charset="0"/>
              </a:rPr>
              <a:t>des </a:t>
            </a:r>
            <a:r>
              <a:rPr lang="en-US" dirty="0" err="1">
                <a:latin typeface="Comic Sans MS" panose="030F0702030302020204" pitchFamily="66" charset="0"/>
              </a:rPr>
              <a:t>cadeaux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des </a:t>
            </a:r>
            <a:r>
              <a:rPr lang="en-US" dirty="0" err="1">
                <a:latin typeface="Comic Sans MS" panose="030F0702030302020204" pitchFamily="66" charset="0"/>
              </a:rPr>
              <a:t>drapeaux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83B513F-F95A-4788-934A-D238F0533E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582168"/>
            <a:ext cx="1535824" cy="10668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CE6591E-AE5A-44DD-B3B7-CBBCBEB874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410" y="5791200"/>
            <a:ext cx="1240190" cy="81825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EE3D88A-DEA2-44B6-91F7-88EE1447CB3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350" y="5771155"/>
            <a:ext cx="1363201" cy="93152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02C9E81-95BA-4B9A-815B-34DC5AF0390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8884" y="5896921"/>
            <a:ext cx="1419225" cy="77912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ED252D7-6A61-4FBA-9383-6E290509035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8888" y="5654823"/>
            <a:ext cx="1149437" cy="109828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89EFE92-60E2-44CF-90B5-FDE4B6726BD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658" y="5754589"/>
            <a:ext cx="943841" cy="96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09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FBBC554-02C2-4BFB-A2C5-98B351E1B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75A71E-CEBB-4826-814B-7E6E39D0B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After the expression “pas”, you can omit the article.</a:t>
            </a:r>
          </a:p>
          <a:p>
            <a:r>
              <a:rPr lang="en-US" dirty="0">
                <a:latin typeface="Comic Sans MS" panose="030F0702030302020204" pitchFamily="66" charset="0"/>
              </a:rPr>
              <a:t>You can omit un, </a:t>
            </a:r>
            <a:r>
              <a:rPr lang="en-US" dirty="0" err="1">
                <a:latin typeface="Comic Sans MS" panose="030F0702030302020204" pitchFamily="66" charset="0"/>
              </a:rPr>
              <a:t>une</a:t>
            </a:r>
            <a:r>
              <a:rPr lang="en-US" dirty="0">
                <a:latin typeface="Comic Sans MS" panose="030F0702030302020204" pitchFamily="66" charset="0"/>
              </a:rPr>
              <a:t>, and des.</a:t>
            </a:r>
          </a:p>
          <a:p>
            <a:r>
              <a:rPr lang="en-US" dirty="0">
                <a:latin typeface="Comic Sans MS" panose="030F0702030302020204" pitchFamily="66" charset="0"/>
              </a:rPr>
              <a:t>After  the expression “pas” there are only 2 choices.</a:t>
            </a:r>
          </a:p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Pas de </a:t>
            </a:r>
            <a:r>
              <a:rPr lang="en-US" dirty="0">
                <a:latin typeface="Comic Sans MS" panose="030F0702030302020204" pitchFamily="66" charset="0"/>
              </a:rPr>
              <a:t>in front of consonants</a:t>
            </a:r>
          </a:p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Pas d’ </a:t>
            </a:r>
            <a:r>
              <a:rPr lang="en-US" dirty="0">
                <a:latin typeface="Comic Sans MS" panose="030F0702030302020204" pitchFamily="66" charset="0"/>
              </a:rPr>
              <a:t>in front of vowels </a:t>
            </a:r>
          </a:p>
        </p:txBody>
      </p:sp>
    </p:spTree>
    <p:extLst>
      <p:ext uri="{BB962C8B-B14F-4D97-AF65-F5344CB8AC3E}">
        <p14:creationId xmlns:p14="http://schemas.microsoft.com/office/powerpoint/2010/main" val="2685835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118</TotalTime>
  <Words>244</Words>
  <Application>Microsoft Office PowerPoint</Application>
  <PresentationFormat>On-screen Show (4:3)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Comic Sans MS</vt:lpstr>
      <vt:lpstr>Consolas</vt:lpstr>
      <vt:lpstr>Corbel</vt:lpstr>
      <vt:lpstr>Wingdings</vt:lpstr>
      <vt:lpstr>Wingdings 2</vt:lpstr>
      <vt:lpstr>Wingdings 3</vt:lpstr>
      <vt:lpstr>Metro</vt:lpstr>
      <vt:lpstr>Indefinite Articles</vt:lpstr>
      <vt:lpstr>Indefinite Articles</vt:lpstr>
      <vt:lpstr>Indefinite Articles</vt:lpstr>
      <vt:lpstr>PowerPoint Presentation</vt:lpstr>
      <vt:lpstr>Plurals of nouns</vt:lpstr>
      <vt:lpstr>PowerPoint Presentation</vt:lpstr>
      <vt:lpstr>Plurals of nouns</vt:lpstr>
      <vt:lpstr>PowerPoint Presentation</vt:lpstr>
      <vt:lpstr>PowerPoint Presentation</vt:lpstr>
      <vt:lpstr>de or d’</vt:lpstr>
    </vt:vector>
  </TitlesOfParts>
  <Company>WTPS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Indefinite Articles</dc:title>
  <dc:creator>pcedrone</dc:creator>
  <cp:lastModifiedBy>Patricia Cedrone</cp:lastModifiedBy>
  <cp:revision>10</cp:revision>
  <dcterms:created xsi:type="dcterms:W3CDTF">2011-05-11T13:17:45Z</dcterms:created>
  <dcterms:modified xsi:type="dcterms:W3CDTF">2018-05-01T18:07:28Z</dcterms:modified>
</cp:coreProperties>
</file>